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48A3-5B0E-4BBF-BE54-D0D443827A73}" type="datetimeFigureOut">
              <a:rPr lang="en-US" smtClean="0"/>
              <a:pPr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0A3FC-8979-4B3F-91AB-D65CFF7B96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dercarandsmith.com/images/instant_log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674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Rules for Successful Improvisation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smtClean="0"/>
              <a:t>10. </a:t>
            </a:r>
            <a:r>
              <a:rPr lang="en-US" b="1" dirty="0" smtClean="0"/>
              <a:t>Reach a Conclusion!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en-US" dirty="0" smtClean="0"/>
              <a:t>If the audience is losing interest, you have let the scene drag on for too long.</a:t>
            </a:r>
          </a:p>
          <a:p>
            <a:endParaRPr lang="en-US" dirty="0"/>
          </a:p>
        </p:txBody>
      </p:sp>
      <p:pic>
        <p:nvPicPr>
          <p:cNvPr id="1026" name="Picture 2" descr="http://www.sillypreciouspiggies.com/wp-content/uploads/2010/10/conclusion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024944"/>
            <a:ext cx="6022729" cy="4833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/>
          <a:lstStyle/>
          <a:p>
            <a:r>
              <a:rPr lang="en-US" b="1" dirty="0" smtClean="0"/>
              <a:t>1. Define Your Character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Who am I? How will I use my</a:t>
            </a:r>
          </a:p>
          <a:p>
            <a:pPr lvl="0">
              <a:buNone/>
            </a:pPr>
            <a:r>
              <a:rPr lang="en-US" dirty="0" smtClean="0"/>
              <a:t>	body and voice to convey</a:t>
            </a:r>
          </a:p>
          <a:p>
            <a:pPr lvl="0">
              <a:buNone/>
            </a:pPr>
            <a:r>
              <a:rPr lang="en-US" dirty="0" smtClean="0"/>
              <a:t>	 my character?</a:t>
            </a:r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n-US" sz="4400" b="1" dirty="0" smtClean="0"/>
              <a:t>     2.  Stay in Character</a:t>
            </a:r>
          </a:p>
          <a:p>
            <a:r>
              <a:rPr lang="en-US" dirty="0" smtClean="0"/>
              <a:t>Don’t laugh or change established characteristics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pic>
        <p:nvPicPr>
          <p:cNvPr id="3074" name="Picture 2" descr="http://images2.wikia.nocookie.net/__cb57887/simpsons/images/a/a7/Montgomery_Bur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81000"/>
            <a:ext cx="3781425" cy="5810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epguides.com/CosbyShow/ca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1724" y="2438400"/>
            <a:ext cx="5017476" cy="40767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Establish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my relationship to the other characters in the scene?  Clarify this </a:t>
            </a:r>
          </a:p>
          <a:p>
            <a:pPr marL="0" indent="0">
              <a:buNone/>
            </a:pPr>
            <a:r>
              <a:rPr lang="en-US" dirty="0" smtClean="0"/>
              <a:t>    early in the scene.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b="1" dirty="0"/>
              <a:t>4</a:t>
            </a:r>
            <a:r>
              <a:rPr lang="en-US" b="1" dirty="0" smtClean="0"/>
              <a:t>. Establish the 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b="1" dirty="0" smtClean="0"/>
              <a:t>Know where you are</a:t>
            </a:r>
            <a:r>
              <a:rPr lang="en-US" dirty="0" smtClean="0"/>
              <a:t>.  Establish the location before beginning or early in the skit.</a:t>
            </a:r>
            <a:endParaRPr lang="en-US" dirty="0"/>
          </a:p>
        </p:txBody>
      </p:sp>
      <p:pic>
        <p:nvPicPr>
          <p:cNvPr id="7170" name="Picture 2" descr="http://www.setdecorators.org/incEngine/sites/setdecorators/articles/BIG_BA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266949"/>
            <a:ext cx="6057900" cy="4591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cyh.com/HealthTopics/library/youth_confli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945302"/>
            <a:ext cx="4325783" cy="491269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</a:t>
            </a:r>
            <a:r>
              <a:rPr lang="en-US" b="1" dirty="0" smtClean="0"/>
              <a:t>. Know the Conflict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There must be a problem and obstacles to solving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bkgsswardha.org/templet_css/templet_images/objectiv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095500"/>
            <a:ext cx="6096000" cy="4572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6. Know your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What is my goal in this scene? Know it and keep it in sight.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7. Be a Good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You must play off the dialogue of other characters and respond to their lines.</a:t>
            </a:r>
            <a:endParaRPr lang="en-US" dirty="0"/>
          </a:p>
        </p:txBody>
      </p:sp>
      <p:pic>
        <p:nvPicPr>
          <p:cNvPr id="4098" name="Picture 2" descr="http://t1.gstatic.com/images?q=tbn:ANd9GcSLppiMG4yXs5Rb75TKlMLVVQ042W6tB9l3m2JxaYf3bvG71rNgw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658940"/>
            <a:ext cx="6096000" cy="4103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t1.gstatic.com/images?q=tbn:ANd9GcRFZKIOBKDsqTn8OCIOOmVfkhHGoUUY6a7t6M2bHDijK3LUlsAE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0164" y="2514600"/>
            <a:ext cx="6758282" cy="4343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b="1" dirty="0" smtClean="0"/>
              <a:t>8. Include Plenty of 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/>
            <a:r>
              <a:rPr lang="en-US" dirty="0" smtClean="0"/>
              <a:t>The audience wants to see you doing something. Maintain energy throughout.</a:t>
            </a:r>
          </a:p>
          <a:p>
            <a:r>
              <a:rPr lang="en-US" dirty="0"/>
              <a:t>Pantomime scenery and props as needed.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2.fanpop.com/image/photos/11000000/Yes-Man-yes-man-11097494-1280-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42886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9. Never Say “No”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Keep the scene in the positive</a:t>
            </a:r>
            <a:r>
              <a:rPr lang="en-US" dirty="0" smtClean="0"/>
              <a:t> rather than the negative.  Go along with what the other characters introduce into the scene.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201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Rules for Successful Improvisation </vt:lpstr>
      <vt:lpstr>1. Define Your Character</vt:lpstr>
      <vt:lpstr>3. Establish Relationships</vt:lpstr>
      <vt:lpstr>4. Establish the Location</vt:lpstr>
      <vt:lpstr>5. Know the Conflict</vt:lpstr>
      <vt:lpstr>6. Know your Objective</vt:lpstr>
      <vt:lpstr>7. Be a Good Listener</vt:lpstr>
      <vt:lpstr>8. Include Plenty of Action</vt:lpstr>
      <vt:lpstr>9. Never Say “No”</vt:lpstr>
      <vt:lpstr>10. Reach a Conclusion!</vt:lpstr>
    </vt:vector>
  </TitlesOfParts>
  <Company>Peoria Public Schools District 150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Successful Improvisation</dc:title>
  <dc:creator>GAA8106</dc:creator>
  <cp:lastModifiedBy>Michael Seidel</cp:lastModifiedBy>
  <cp:revision>8</cp:revision>
  <dcterms:created xsi:type="dcterms:W3CDTF">2012-09-17T19:35:02Z</dcterms:created>
  <dcterms:modified xsi:type="dcterms:W3CDTF">2017-02-08T17:58:45Z</dcterms:modified>
</cp:coreProperties>
</file>